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70" r:id="rId4"/>
    <p:sldId id="268" r:id="rId5"/>
    <p:sldId id="269" r:id="rId6"/>
    <p:sldId id="264" r:id="rId7"/>
    <p:sldId id="265" r:id="rId8"/>
    <p:sldId id="266" r:id="rId9"/>
    <p:sldId id="267" r:id="rId10"/>
    <p:sldId id="257" r:id="rId11"/>
    <p:sldId id="258" r:id="rId12"/>
    <p:sldId id="259" r:id="rId13"/>
    <p:sldId id="260" r:id="rId14"/>
    <p:sldId id="261" r:id="rId15"/>
    <p:sldId id="271" r:id="rId16"/>
    <p:sldId id="272" r:id="rId17"/>
    <p:sldId id="273" r:id="rId18"/>
    <p:sldId id="274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-2184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063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47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249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070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62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23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77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87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871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176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276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1D95A-D99F-854A-ACCC-202CCBBABA27}" type="datetimeFigureOut">
              <a:rPr lang="en-US" smtClean="0"/>
              <a:t>6/30/14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497CF-FBFF-684E-99EC-A6E33BC8A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42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rst_Slid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00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roblems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roblems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768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roblems_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12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uggestions_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650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uggestions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470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uggestions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54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uggestions_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977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akeaway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18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rst_Slid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071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ticle_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230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rticle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155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ticle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53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ticle_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717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430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966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_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04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roblems_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322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Macintosh PowerPoint</Application>
  <PresentationFormat>On-screen Show (16:9)</PresentationFormat>
  <Paragraphs>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Wall</dc:creator>
  <cp:lastModifiedBy>Jacob Wall</cp:lastModifiedBy>
  <cp:revision>6</cp:revision>
  <dcterms:created xsi:type="dcterms:W3CDTF">2014-06-30T01:37:12Z</dcterms:created>
  <dcterms:modified xsi:type="dcterms:W3CDTF">2014-06-30T14:08:47Z</dcterms:modified>
</cp:coreProperties>
</file>

<file path=docProps/thumbnail.jpeg>
</file>